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61" r:id="rId56"/>
    <p:sldId id="460" r:id="rId57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26-01-2022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zXugcYd7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>
                <a:latin typeface="Verdana"/>
                <a:cs typeface="Verdana"/>
              </a:rPr>
              <a:t>Injectors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407EC8-9AD5-F549-A132-B10DEBFC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6" b="-2"/>
          <a:stretch/>
        </p:blipFill>
        <p:spPr>
          <a:xfrm>
            <a:off x="106363" y="74613"/>
            <a:ext cx="10480675" cy="683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81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Injectors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/>
              <a:t>DEMO:  </a:t>
            </a:r>
            <a:r>
              <a:rPr lang="en-US" dirty="0">
                <a:hlinkClick r:id="rId2"/>
              </a:rPr>
              <a:t>https://www.youtube.com/watch?v=G8zXugcYd7o</a:t>
            </a:r>
            <a:endParaRPr lang="en-US" dirty="0"/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/>
              <a:t>Dependency Injection in Angular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 is a coding pattern in which a class asks for dependencies from external sources rather than creating them itself.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injector</a:t>
            </a:r>
            <a:r>
              <a:rPr lang="en-US" dirty="0"/>
              <a:t>: is responsible for </a:t>
            </a:r>
            <a:r>
              <a:rPr lang="en-US" i="1" dirty="0"/>
              <a:t>creating service </a:t>
            </a:r>
            <a:r>
              <a:rPr lang="en-US" dirty="0"/>
              <a:t>instances AND injecting them into classes.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provider</a:t>
            </a:r>
            <a:r>
              <a:rPr lang="en-US" dirty="0"/>
              <a:t>: tells an injector </a:t>
            </a:r>
            <a:r>
              <a:rPr lang="en-US" i="1" dirty="0"/>
              <a:t>how to create the service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A provider can be the service class itself, so that the injector can use new to create an instance</a:t>
            </a:r>
            <a:br>
              <a:rPr lang="en-US" dirty="0"/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2295</Words>
  <Application>Microsoft Macintosh PowerPoint</Application>
  <PresentationFormat>Custom</PresentationFormat>
  <Paragraphs>379</Paragraphs>
  <Slides>56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PowerPoint Presentation</vt:lpstr>
      <vt:lpstr>Injectors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120</cp:revision>
  <dcterms:created xsi:type="dcterms:W3CDTF">2019-02-17T16:58:35Z</dcterms:created>
  <dcterms:modified xsi:type="dcterms:W3CDTF">2022-01-26T07:34:27Z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